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79" r:id="rId15"/>
    <p:sldId id="38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12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learningapps.org/watch?v=pruc880pa1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8f9919bc-9e39-488c-86f9-4a6d3b4ba344/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8f9919bc-9e39-488c-86f9-4a6d3b4ba34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8: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Fit and healthy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1" y="3216790"/>
            <a:ext cx="6964347" cy="1655762"/>
          </a:xfrm>
        </p:spPr>
        <p:txBody>
          <a:bodyPr>
            <a:normAutofit/>
          </a:bodyPr>
          <a:lstStyle/>
          <a:p>
            <a:r>
              <a:rPr lang="hr-HR" sz="6600"/>
              <a:t>Last weekend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4EE506B-1762-483A-984A-505BC923F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2" y="1110356"/>
            <a:ext cx="10907949" cy="507959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D32813D-6F14-4CE7-BEE0-AF4ED5DC69DB}"/>
              </a:ext>
            </a:extLst>
          </p:cNvPr>
          <p:cNvSpPr txBox="1"/>
          <p:nvPr/>
        </p:nvSpPr>
        <p:spPr>
          <a:xfrm>
            <a:off x="2324911" y="2227634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77DD3D5-2120-4128-B30F-8F0900648F41}"/>
              </a:ext>
            </a:extLst>
          </p:cNvPr>
          <p:cNvSpPr txBox="1"/>
          <p:nvPr/>
        </p:nvSpPr>
        <p:spPr>
          <a:xfrm>
            <a:off x="6096000" y="2243847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A863598-1927-4BB1-94F0-B4236BE714DA}"/>
              </a:ext>
            </a:extLst>
          </p:cNvPr>
          <p:cNvSpPr txBox="1"/>
          <p:nvPr/>
        </p:nvSpPr>
        <p:spPr>
          <a:xfrm>
            <a:off x="7243864" y="2689299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9B0083F-36DD-420C-A47D-D4798FD3EFDB}"/>
              </a:ext>
            </a:extLst>
          </p:cNvPr>
          <p:cNvSpPr txBox="1"/>
          <p:nvPr/>
        </p:nvSpPr>
        <p:spPr>
          <a:xfrm>
            <a:off x="1439694" y="3051243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FF18234-3914-4FB5-BFD2-01B59E79A200}"/>
              </a:ext>
            </a:extLst>
          </p:cNvPr>
          <p:cNvSpPr txBox="1"/>
          <p:nvPr/>
        </p:nvSpPr>
        <p:spPr>
          <a:xfrm>
            <a:off x="8099899" y="3051243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B88CEE6-4CF7-4F2B-811F-CF954CC95443}"/>
              </a:ext>
            </a:extLst>
          </p:cNvPr>
          <p:cNvSpPr txBox="1"/>
          <p:nvPr/>
        </p:nvSpPr>
        <p:spPr>
          <a:xfrm>
            <a:off x="1391056" y="3429000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E10EE53-5F8A-4991-8246-3CE3991722B4}"/>
              </a:ext>
            </a:extLst>
          </p:cNvPr>
          <p:cNvSpPr txBox="1"/>
          <p:nvPr/>
        </p:nvSpPr>
        <p:spPr>
          <a:xfrm>
            <a:off x="9666051" y="3429000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5C6D71C-08D5-4F13-A691-C5D037FEF526}"/>
              </a:ext>
            </a:extLst>
          </p:cNvPr>
          <p:cNvSpPr txBox="1"/>
          <p:nvPr/>
        </p:nvSpPr>
        <p:spPr>
          <a:xfrm>
            <a:off x="8177719" y="3890665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620B40B-8347-4CFC-AFAA-A67B89667F34}"/>
              </a:ext>
            </a:extLst>
          </p:cNvPr>
          <p:cNvSpPr txBox="1"/>
          <p:nvPr/>
        </p:nvSpPr>
        <p:spPr>
          <a:xfrm>
            <a:off x="7360596" y="4268242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438B479-7629-4294-BAFE-A294F05B4007}"/>
              </a:ext>
            </a:extLst>
          </p:cNvPr>
          <p:cNvSpPr txBox="1"/>
          <p:nvPr/>
        </p:nvSpPr>
        <p:spPr>
          <a:xfrm>
            <a:off x="1361873" y="2639439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931ABF3-2641-40D8-8992-4EEF1C72C314}"/>
              </a:ext>
            </a:extLst>
          </p:cNvPr>
          <p:cNvSpPr txBox="1"/>
          <p:nvPr/>
        </p:nvSpPr>
        <p:spPr>
          <a:xfrm>
            <a:off x="4225047" y="3051243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CD286F8-737C-4798-BD6E-0174714BA261}"/>
              </a:ext>
            </a:extLst>
          </p:cNvPr>
          <p:cNvSpPr txBox="1"/>
          <p:nvPr/>
        </p:nvSpPr>
        <p:spPr>
          <a:xfrm>
            <a:off x="5350214" y="3429000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87D8496-4031-4FE5-9E47-EDA30A87F6FB}"/>
              </a:ext>
            </a:extLst>
          </p:cNvPr>
          <p:cNvSpPr txBox="1"/>
          <p:nvPr/>
        </p:nvSpPr>
        <p:spPr>
          <a:xfrm>
            <a:off x="5982512" y="3839003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47987BA-A925-4D99-BECE-23FF5FC3491B}"/>
              </a:ext>
            </a:extLst>
          </p:cNvPr>
          <p:cNvSpPr txBox="1"/>
          <p:nvPr/>
        </p:nvSpPr>
        <p:spPr>
          <a:xfrm>
            <a:off x="10132978" y="3839003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CDD38939-0D21-46C8-BB93-DA89B2248C2F}"/>
              </a:ext>
            </a:extLst>
          </p:cNvPr>
          <p:cNvSpPr txBox="1"/>
          <p:nvPr/>
        </p:nvSpPr>
        <p:spPr>
          <a:xfrm>
            <a:off x="3547354" y="4729907"/>
            <a:ext cx="93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38770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8105E39-5E28-4F71-A892-DE98FAB74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9" y="269233"/>
            <a:ext cx="7219950" cy="61055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BBCF68D-B528-4607-ABCF-1A11B7884DBA}"/>
              </a:ext>
            </a:extLst>
          </p:cNvPr>
          <p:cNvSpPr txBox="1"/>
          <p:nvPr/>
        </p:nvSpPr>
        <p:spPr>
          <a:xfrm>
            <a:off x="1507787" y="2247089"/>
            <a:ext cx="253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they           weren’t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6A4C26D-154A-421C-B815-0D2E4FCDF8A4}"/>
              </a:ext>
            </a:extLst>
          </p:cNvPr>
          <p:cNvSpPr txBox="1"/>
          <p:nvPr/>
        </p:nvSpPr>
        <p:spPr>
          <a:xfrm>
            <a:off x="1660186" y="3198167"/>
            <a:ext cx="253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                 wasn’t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7B6C150-A512-482F-9833-128C4521278C}"/>
              </a:ext>
            </a:extLst>
          </p:cNvPr>
          <p:cNvSpPr txBox="1"/>
          <p:nvPr/>
        </p:nvSpPr>
        <p:spPr>
          <a:xfrm>
            <a:off x="1507787" y="4080090"/>
            <a:ext cx="253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they           were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2FC0189-1FD3-435A-A065-B1CBB9BDE426}"/>
              </a:ext>
            </a:extLst>
          </p:cNvPr>
          <p:cNvSpPr txBox="1"/>
          <p:nvPr/>
        </p:nvSpPr>
        <p:spPr>
          <a:xfrm>
            <a:off x="1660185" y="4962013"/>
            <a:ext cx="253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it              wasn’t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C2D3D31-4F8D-4712-B20F-462392599F57}"/>
              </a:ext>
            </a:extLst>
          </p:cNvPr>
          <p:cNvSpPr txBox="1"/>
          <p:nvPr/>
        </p:nvSpPr>
        <p:spPr>
          <a:xfrm>
            <a:off x="1588850" y="5848799"/>
            <a:ext cx="253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                 wasn’t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45C8B1B-09B2-4953-B1C4-D86C7B4418D0}"/>
              </a:ext>
            </a:extLst>
          </p:cNvPr>
          <p:cNvSpPr txBox="1"/>
          <p:nvPr/>
        </p:nvSpPr>
        <p:spPr>
          <a:xfrm>
            <a:off x="7811311" y="2217906"/>
            <a:ext cx="4046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Razgovaraj sa svojim roditeljima / starateljima o svom ranom djetinjstvu. Pripremi nekoliko fotografija.</a:t>
            </a:r>
          </a:p>
        </p:txBody>
      </p:sp>
    </p:spTree>
    <p:extLst>
      <p:ext uri="{BB962C8B-B14F-4D97-AF65-F5344CB8AC3E}">
        <p14:creationId xmlns:p14="http://schemas.microsoft.com/office/powerpoint/2010/main" val="21083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95A1B05-56A6-422F-B871-7B0943E8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61635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2F3F8CBD-4587-43A9-8498-20B1DF36B617}"/>
              </a:ext>
            </a:extLst>
          </p:cNvPr>
          <p:cNvSpPr txBox="1"/>
          <p:nvPr/>
        </p:nvSpPr>
        <p:spPr>
          <a:xfrm>
            <a:off x="7363838" y="1770434"/>
            <a:ext cx="4231532" cy="156966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In </a:t>
            </a:r>
            <a:r>
              <a:rPr lang="hr-HR" sz="2400" dirty="0" err="1"/>
              <a:t>small</a:t>
            </a:r>
            <a:r>
              <a:rPr lang="hr-HR" sz="2400" dirty="0"/>
              <a:t> </a:t>
            </a:r>
            <a:r>
              <a:rPr lang="hr-HR" sz="2400" dirty="0" err="1"/>
              <a:t>groups</a:t>
            </a:r>
            <a:r>
              <a:rPr lang="hr-HR" sz="2400" dirty="0"/>
              <a:t> </a:t>
            </a:r>
            <a:r>
              <a:rPr lang="hr-HR" sz="2400" dirty="0" err="1"/>
              <a:t>discuss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early</a:t>
            </a:r>
            <a:r>
              <a:rPr lang="hr-HR" sz="2400" dirty="0"/>
              <a:t> </a:t>
            </a:r>
            <a:r>
              <a:rPr lang="hr-HR" sz="2400" dirty="0" err="1"/>
              <a:t>childhood</a:t>
            </a:r>
            <a:r>
              <a:rPr lang="hr-HR" sz="2400" dirty="0"/>
              <a:t>. </a:t>
            </a:r>
          </a:p>
          <a:p>
            <a:r>
              <a:rPr lang="hr-HR" sz="2400" dirty="0" err="1"/>
              <a:t>Fill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chart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99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3104CFB7-45A7-4EBB-A9BD-30B7FA99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" y="0"/>
            <a:ext cx="4744582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FD028EB-9DC2-450F-B1B9-24D698A3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227" y="0"/>
            <a:ext cx="4914755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8F40E56-22A3-42F7-8C5D-F551E145F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87854" cy="6858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CEBBC1C-9427-4493-8208-8BDC5154E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447" y="0"/>
            <a:ext cx="4827275" cy="6858000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F811C2CE-63E2-415F-A4F5-07198E3C0063}"/>
              </a:ext>
            </a:extLst>
          </p:cNvPr>
          <p:cNvSpPr txBox="1"/>
          <p:nvPr/>
        </p:nvSpPr>
        <p:spPr>
          <a:xfrm>
            <a:off x="4851074" y="745492"/>
            <a:ext cx="21837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Pogledaj predloške i izradi slikovnicu o svome životu (kako si izgledao, kakav si bio tijekom godina, tko ti je bio važan u životu, što ti je bilo važno u životu, kakav si sada).</a:t>
            </a:r>
          </a:p>
          <a:p>
            <a:endParaRPr lang="hr-HR" sz="2000" i="1" dirty="0"/>
          </a:p>
          <a:p>
            <a:r>
              <a:rPr lang="hr-HR" sz="2000" i="1" dirty="0"/>
              <a:t>Slikovnica može biti papirnata ili digitalna. </a:t>
            </a:r>
          </a:p>
          <a:p>
            <a:endParaRPr lang="hr-HR" sz="2000" i="1" dirty="0"/>
          </a:p>
          <a:p>
            <a:r>
              <a:rPr lang="hr-HR" sz="2000" i="1" dirty="0"/>
              <a:t>Možeš koristiti prave fotografije ili sam sebe nacrtati.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1463D90-7096-4DED-824F-F4262F5A5F83}"/>
              </a:ext>
            </a:extLst>
          </p:cNvPr>
          <p:cNvSpPr txBox="1"/>
          <p:nvPr/>
        </p:nvSpPr>
        <p:spPr>
          <a:xfrm>
            <a:off x="4939513" y="1207158"/>
            <a:ext cx="2083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U malim grupama predstavite radove jedni drugima. Po završetku jedan drugome recite što je bilo dobro, a što su mogli učiniti bolje.</a:t>
            </a:r>
          </a:p>
          <a:p>
            <a:endParaRPr lang="hr-HR" sz="2000" i="1" dirty="0"/>
          </a:p>
          <a:p>
            <a:r>
              <a:rPr lang="hr-HR" sz="2000" i="1" dirty="0"/>
              <a:t>U bilježnicu napiši što je bio najbolji dio, a što najlošiji dio ovog zadatka.</a:t>
            </a:r>
          </a:p>
        </p:txBody>
      </p:sp>
    </p:spTree>
    <p:extLst>
      <p:ext uri="{BB962C8B-B14F-4D97-AF65-F5344CB8AC3E}">
        <p14:creationId xmlns:p14="http://schemas.microsoft.com/office/powerpoint/2010/main" val="2457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9B0D469-D741-4182-B5ED-9E27107ACF2E}"/>
              </a:ext>
            </a:extLst>
          </p:cNvPr>
          <p:cNvSpPr txBox="1"/>
          <p:nvPr/>
        </p:nvSpPr>
        <p:spPr>
          <a:xfrm>
            <a:off x="1069646" y="833140"/>
            <a:ext cx="73428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hlinkClick r:id="rId2"/>
              </a:rPr>
              <a:t>https://www.bookwidgets.com/play/t:G4eBCDjvmzQ4vKSsBnGU6ceRPFz0ojzynfbVdTY9pq5aRVBXVVQ= </a:t>
            </a:r>
          </a:p>
          <a:p>
            <a:pPr algn="ctr"/>
            <a:endParaRPr lang="hr-HR" sz="2400" dirty="0">
              <a:hlinkClick r:id="rId2"/>
            </a:endParaRPr>
          </a:p>
          <a:p>
            <a:pPr algn="ctr"/>
            <a:r>
              <a:rPr lang="hr-HR" sz="2400" dirty="0">
                <a:hlinkClick r:id="rId2"/>
              </a:rPr>
              <a:t>https://learningapps.org/watch?v=pruc880pa18</a:t>
            </a:r>
            <a:r>
              <a:rPr lang="hr-HR" sz="24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634719" y="186809"/>
            <a:ext cx="1092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</a:p>
          <a:p>
            <a:endParaRPr lang="hr-HR" sz="2400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30" y="3409723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221544" y="4455200"/>
            <a:ext cx="9748911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r>
              <a:rPr lang="hr-HR" sz="2400" dirty="0">
                <a:hlinkClick r:id="rId5"/>
              </a:rPr>
              <a:t>https://www.e-sfera.hr/dodatni-digitalni-sadrzaji/8f9919bc-9e39-488c-86f9-4a6d3b4ba344/</a:t>
            </a:r>
            <a:r>
              <a:rPr lang="hr-HR" sz="2400" dirty="0"/>
              <a:t> </a:t>
            </a:r>
          </a:p>
          <a:p>
            <a:pPr algn="ctr"/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52" y="1016515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75576" y="2061992"/>
            <a:ext cx="9748911" cy="32316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4"/>
              </a:rPr>
              <a:t>https://www.e-sfera.hr/dodatni-digitalni-sadrzaji/8f9919bc-9e39-488c-86f9-4a6d3b4ba344/</a:t>
            </a:r>
            <a:r>
              <a:rPr lang="hr-HR" sz="2400" b="1" dirty="0"/>
              <a:t> </a:t>
            </a:r>
          </a:p>
          <a:p>
            <a:pPr algn="ctr"/>
            <a:endParaRPr lang="hr-HR" b="1" dirty="0"/>
          </a:p>
          <a:p>
            <a:pPr algn="ctr" fontAlgn="t"/>
            <a:r>
              <a:rPr lang="hr-HR" sz="2400" b="1" dirty="0"/>
              <a:t>Who </a:t>
            </a:r>
            <a:r>
              <a:rPr lang="hr-HR" sz="2400" b="1" dirty="0" err="1"/>
              <a:t>smashed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window?</a:t>
            </a:r>
            <a:br>
              <a:rPr lang="hr-HR" dirty="0"/>
            </a:br>
            <a:endParaRPr lang="hr-HR" sz="2400" b="1" dirty="0"/>
          </a:p>
          <a:p>
            <a:br>
              <a:rPr lang="hr-HR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336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F9E563F-A53D-4150-8CF3-1FF8ED8D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1150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380B948-4F16-4C51-B3CF-C209383C7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" y="639394"/>
            <a:ext cx="5241639" cy="507783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8AE9612-656B-4EFD-884E-4AABE8025994}"/>
              </a:ext>
            </a:extLst>
          </p:cNvPr>
          <p:cNvSpPr txBox="1"/>
          <p:nvPr/>
        </p:nvSpPr>
        <p:spPr>
          <a:xfrm>
            <a:off x="5972783" y="2024151"/>
            <a:ext cx="491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For </a:t>
            </a:r>
            <a:r>
              <a:rPr lang="hr-HR" sz="2400" dirty="0" err="1"/>
              <a:t>each</a:t>
            </a:r>
            <a:r>
              <a:rPr lang="hr-HR" sz="2400" dirty="0"/>
              <a:t> </a:t>
            </a:r>
            <a:r>
              <a:rPr lang="hr-HR" sz="2400" dirty="0" err="1"/>
              <a:t>person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up</a:t>
            </a:r>
            <a:r>
              <a:rPr lang="hr-HR" sz="2400" dirty="0"/>
              <a:t> </a:t>
            </a:r>
            <a:r>
              <a:rPr lang="hr-HR" sz="2400" dirty="0" err="1"/>
              <a:t>his</a:t>
            </a:r>
            <a:r>
              <a:rPr lang="hr-HR" sz="2400" dirty="0"/>
              <a:t>/</a:t>
            </a:r>
            <a:r>
              <a:rPr lang="hr-HR" sz="2400" dirty="0" err="1"/>
              <a:t>her</a:t>
            </a:r>
            <a:r>
              <a:rPr lang="hr-HR" sz="2400" dirty="0"/>
              <a:t> </a:t>
            </a:r>
            <a:r>
              <a:rPr lang="hr-HR" sz="2400" dirty="0" err="1"/>
              <a:t>healthiest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his</a:t>
            </a:r>
            <a:r>
              <a:rPr lang="hr-HR" sz="2400" dirty="0"/>
              <a:t>/</a:t>
            </a:r>
            <a:r>
              <a:rPr lang="hr-HR" sz="2400" dirty="0" err="1"/>
              <a:t>her</a:t>
            </a:r>
            <a:r>
              <a:rPr lang="hr-HR" sz="2400" dirty="0"/>
              <a:t> </a:t>
            </a:r>
            <a:r>
              <a:rPr lang="hr-HR" sz="2400" dirty="0" err="1"/>
              <a:t>unhealthiest</a:t>
            </a:r>
            <a:r>
              <a:rPr lang="hr-HR" sz="2400" dirty="0"/>
              <a:t> habit.</a:t>
            </a:r>
          </a:p>
        </p:txBody>
      </p:sp>
    </p:spTree>
    <p:extLst>
      <p:ext uri="{BB962C8B-B14F-4D97-AF65-F5344CB8AC3E}">
        <p14:creationId xmlns:p14="http://schemas.microsoft.com/office/powerpoint/2010/main" val="14394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BC2955C-96F0-43F6-8DEF-34863DC57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41639" cy="507783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46E2825-7DD0-467D-B074-2613345CC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7838"/>
            <a:ext cx="9020175" cy="17716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A1DEB6D-CD4D-4EAF-8806-081ACE715BF7}"/>
              </a:ext>
            </a:extLst>
          </p:cNvPr>
          <p:cNvSpPr txBox="1"/>
          <p:nvPr/>
        </p:nvSpPr>
        <p:spPr>
          <a:xfrm>
            <a:off x="6342434" y="1591509"/>
            <a:ext cx="513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91C90A9-A744-46D9-A6C6-05232F20DD18}"/>
              </a:ext>
            </a:extLst>
          </p:cNvPr>
          <p:cNvSpPr txBox="1"/>
          <p:nvPr/>
        </p:nvSpPr>
        <p:spPr>
          <a:xfrm>
            <a:off x="5817140" y="4951379"/>
            <a:ext cx="26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in the gym.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F96FECD-694A-4030-99BD-5FC1AB4F58FA}"/>
              </a:ext>
            </a:extLst>
          </p:cNvPr>
          <p:cNvSpPr txBox="1"/>
          <p:nvPr/>
        </p:nvSpPr>
        <p:spPr>
          <a:xfrm>
            <a:off x="7214681" y="5308670"/>
            <a:ext cx="26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in Hyde Park.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1CEA975-5F59-4978-B23E-5A043F6385B0}"/>
              </a:ext>
            </a:extLst>
          </p:cNvPr>
          <p:cNvSpPr txBox="1"/>
          <p:nvPr/>
        </p:nvSpPr>
        <p:spPr>
          <a:xfrm>
            <a:off x="5891719" y="5665961"/>
            <a:ext cx="26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in bed.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49F4CE9-12F9-4D31-9C07-AC9F7EFECE6E}"/>
              </a:ext>
            </a:extLst>
          </p:cNvPr>
          <p:cNvSpPr txBox="1"/>
          <p:nvPr/>
        </p:nvSpPr>
        <p:spPr>
          <a:xfrm>
            <a:off x="6794466" y="6001167"/>
            <a:ext cx="26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at home.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0467A14-F7FE-4E80-8D68-484EDAA5AACB}"/>
              </a:ext>
            </a:extLst>
          </p:cNvPr>
          <p:cNvSpPr txBox="1"/>
          <p:nvPr/>
        </p:nvSpPr>
        <p:spPr>
          <a:xfrm>
            <a:off x="5817139" y="6304339"/>
            <a:ext cx="341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at a chocolate festival.</a:t>
            </a:r>
          </a:p>
        </p:txBody>
      </p:sp>
    </p:spTree>
    <p:extLst>
      <p:ext uri="{BB962C8B-B14F-4D97-AF65-F5344CB8AC3E}">
        <p14:creationId xmlns:p14="http://schemas.microsoft.com/office/powerpoint/2010/main" val="41495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CAD9D01-F5D1-4FFD-BF1D-2E7D92A81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" y="0"/>
            <a:ext cx="4220235" cy="408835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AD00E7F-C0F2-45A1-BEF8-E47D3948D4C5}"/>
              </a:ext>
            </a:extLst>
          </p:cNvPr>
          <p:cNvSpPr txBox="1"/>
          <p:nvPr/>
        </p:nvSpPr>
        <p:spPr>
          <a:xfrm>
            <a:off x="5275635" y="835263"/>
            <a:ext cx="68190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I </a:t>
            </a:r>
            <a:r>
              <a:rPr lang="hr-HR" sz="3600" b="1" dirty="0" err="1">
                <a:solidFill>
                  <a:srgbClr val="FF0000"/>
                </a:solidFill>
              </a:rPr>
              <a:t>was</a:t>
            </a:r>
            <a:r>
              <a:rPr lang="hr-HR" sz="3600" dirty="0">
                <a:solidFill>
                  <a:srgbClr val="FF0000"/>
                </a:solidFill>
              </a:rPr>
              <a:t> </a:t>
            </a:r>
            <a:r>
              <a:rPr lang="hr-HR" sz="3600" dirty="0" err="1"/>
              <a:t>excited</a:t>
            </a:r>
            <a:r>
              <a:rPr lang="hr-HR" sz="3600" dirty="0"/>
              <a:t>.</a:t>
            </a:r>
          </a:p>
          <a:p>
            <a:endParaRPr lang="hr-HR" sz="3600" dirty="0"/>
          </a:p>
          <a:p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b="1" dirty="0" err="1">
                <a:solidFill>
                  <a:srgbClr val="FF0000"/>
                </a:solidFill>
              </a:rPr>
              <a:t>were</a:t>
            </a:r>
            <a:r>
              <a:rPr lang="hr-HR" sz="3600" dirty="0"/>
              <a:t> </a:t>
            </a:r>
            <a:r>
              <a:rPr lang="hr-HR" sz="3600" dirty="0" err="1"/>
              <a:t>too</a:t>
            </a:r>
            <a:r>
              <a:rPr lang="hr-HR" sz="3600" dirty="0"/>
              <a:t> </a:t>
            </a:r>
            <a:r>
              <a:rPr lang="hr-HR" sz="3600" dirty="0" err="1"/>
              <a:t>lazy</a:t>
            </a:r>
            <a:r>
              <a:rPr lang="hr-HR" sz="3600" dirty="0"/>
              <a:t> to </a:t>
            </a:r>
            <a:r>
              <a:rPr lang="hr-HR" sz="3600" dirty="0" err="1"/>
              <a:t>go</a:t>
            </a:r>
            <a:r>
              <a:rPr lang="hr-HR" sz="3600" dirty="0"/>
              <a:t> </a:t>
            </a:r>
            <a:r>
              <a:rPr lang="hr-HR" sz="3600" dirty="0" err="1"/>
              <a:t>out</a:t>
            </a:r>
            <a:r>
              <a:rPr lang="hr-HR" sz="3600" dirty="0"/>
              <a:t>.</a:t>
            </a:r>
          </a:p>
          <a:p>
            <a:endParaRPr lang="hr-HR" sz="24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2139873-F660-4159-BCFB-F702E08B67A0}"/>
              </a:ext>
            </a:extLst>
          </p:cNvPr>
          <p:cNvSpPr txBox="1"/>
          <p:nvPr/>
        </p:nvSpPr>
        <p:spPr>
          <a:xfrm>
            <a:off x="1958097" y="4599465"/>
            <a:ext cx="82758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time are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people</a:t>
            </a:r>
            <a:r>
              <a:rPr lang="hr-HR" sz="2400" dirty="0"/>
              <a:t> on </a:t>
            </a:r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page</a:t>
            </a:r>
            <a:r>
              <a:rPr lang="hr-HR" sz="2400" dirty="0"/>
              <a:t> </a:t>
            </a:r>
            <a:r>
              <a:rPr lang="hr-HR" sz="2400" dirty="0" err="1"/>
              <a:t>talking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did</a:t>
            </a:r>
            <a:r>
              <a:rPr lang="hr-HR" sz="2400" dirty="0"/>
              <a:t> </a:t>
            </a:r>
            <a:r>
              <a:rPr lang="hr-HR" sz="2400" dirty="0" err="1"/>
              <a:t>all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things</a:t>
            </a:r>
            <a:r>
              <a:rPr lang="hr-HR" sz="2400" dirty="0"/>
              <a:t> </a:t>
            </a:r>
            <a:r>
              <a:rPr lang="hr-HR" sz="2400" dirty="0" err="1"/>
              <a:t>happen</a:t>
            </a:r>
            <a:r>
              <a:rPr lang="hr-HR" sz="2400" dirty="0"/>
              <a:t>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CF933C9-789A-41D0-83EC-FBF13121B450}"/>
              </a:ext>
            </a:extLst>
          </p:cNvPr>
          <p:cNvSpPr txBox="1"/>
          <p:nvPr/>
        </p:nvSpPr>
        <p:spPr>
          <a:xfrm>
            <a:off x="6924472" y="5014963"/>
            <a:ext cx="352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In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past. </a:t>
            </a:r>
          </a:p>
        </p:txBody>
      </p:sp>
    </p:spTree>
    <p:extLst>
      <p:ext uri="{BB962C8B-B14F-4D97-AF65-F5344CB8AC3E}">
        <p14:creationId xmlns:p14="http://schemas.microsoft.com/office/powerpoint/2010/main" val="3379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3BF9190-5005-43E8-B140-A40CA42FC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14" y="665944"/>
            <a:ext cx="74199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2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470DBDF6-A9BC-4719-B2FE-95AADAC3F81B}"/>
              </a:ext>
            </a:extLst>
          </p:cNvPr>
          <p:cNvSpPr txBox="1"/>
          <p:nvPr/>
        </p:nvSpPr>
        <p:spPr>
          <a:xfrm>
            <a:off x="2247089" y="1047850"/>
            <a:ext cx="5009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I </a:t>
            </a:r>
            <a:r>
              <a:rPr lang="hr-HR" sz="2400">
                <a:solidFill>
                  <a:srgbClr val="FF0000"/>
                </a:solidFill>
              </a:rPr>
              <a:t>was</a:t>
            </a:r>
            <a:r>
              <a:rPr lang="hr-HR" sz="2400"/>
              <a:t> very excited. </a:t>
            </a:r>
            <a:r>
              <a:rPr lang="hr-HR" sz="2400">
                <a:sym typeface="Wingdings" panose="05000000000000000000" pitchFamily="2" charset="2"/>
              </a:rPr>
              <a:t></a:t>
            </a:r>
          </a:p>
          <a:p>
            <a:r>
              <a:rPr lang="hr-HR" sz="2400">
                <a:sym typeface="Wingdings" panose="05000000000000000000" pitchFamily="2" charset="2"/>
              </a:rPr>
              <a:t>He </a:t>
            </a:r>
            <a:r>
              <a:rPr lang="hr-HR" sz="2400">
                <a:solidFill>
                  <a:srgbClr val="FF0000"/>
                </a:solidFill>
                <a:sym typeface="Wingdings" panose="05000000000000000000" pitchFamily="2" charset="2"/>
              </a:rPr>
              <a:t>was</a:t>
            </a:r>
            <a:r>
              <a:rPr lang="hr-HR" sz="2400">
                <a:sym typeface="Wingdings" panose="05000000000000000000" pitchFamily="2" charset="2"/>
              </a:rPr>
              <a:t> at home. </a:t>
            </a:r>
          </a:p>
          <a:p>
            <a:r>
              <a:rPr lang="hr-HR" sz="2400">
                <a:sym typeface="Wingdings" panose="05000000000000000000" pitchFamily="2" charset="2"/>
              </a:rPr>
              <a:t>She </a:t>
            </a:r>
            <a:r>
              <a:rPr lang="hr-HR" sz="2400">
                <a:solidFill>
                  <a:srgbClr val="FF0000"/>
                </a:solidFill>
                <a:sym typeface="Wingdings" panose="05000000000000000000" pitchFamily="2" charset="2"/>
              </a:rPr>
              <a:t>was</a:t>
            </a:r>
            <a:r>
              <a:rPr lang="hr-HR" sz="2400">
                <a:sym typeface="Wingdings" panose="05000000000000000000" pitchFamily="2" charset="2"/>
              </a:rPr>
              <a:t> happy. </a:t>
            </a:r>
          </a:p>
          <a:p>
            <a:r>
              <a:rPr lang="hr-HR" sz="2400">
                <a:sym typeface="Wingdings" panose="05000000000000000000" pitchFamily="2" charset="2"/>
              </a:rPr>
              <a:t>It </a:t>
            </a:r>
            <a:r>
              <a:rPr lang="hr-HR" sz="2400">
                <a:solidFill>
                  <a:srgbClr val="FF0000"/>
                </a:solidFill>
                <a:sym typeface="Wingdings" panose="05000000000000000000" pitchFamily="2" charset="2"/>
              </a:rPr>
              <a:t>was</a:t>
            </a:r>
            <a:r>
              <a:rPr lang="hr-HR" sz="2400">
                <a:sym typeface="Wingdings" panose="05000000000000000000" pitchFamily="2" charset="2"/>
              </a:rPr>
              <a:t> cold. </a:t>
            </a:r>
          </a:p>
          <a:p>
            <a:endParaRPr lang="hr-HR" sz="2400">
              <a:sym typeface="Wingdings" panose="05000000000000000000" pitchFamily="2" charset="2"/>
            </a:endParaRPr>
          </a:p>
          <a:p>
            <a:r>
              <a:rPr lang="hr-HR" sz="2400">
                <a:sym typeface="Wingdings" panose="05000000000000000000" pitchFamily="2" charset="2"/>
              </a:rPr>
              <a:t>You </a:t>
            </a:r>
            <a:r>
              <a:rPr lang="hr-HR" sz="2400">
                <a:solidFill>
                  <a:srgbClr val="00B0F0"/>
                </a:solidFill>
                <a:sym typeface="Wingdings" panose="05000000000000000000" pitchFamily="2" charset="2"/>
              </a:rPr>
              <a:t>were</a:t>
            </a:r>
            <a:r>
              <a:rPr lang="hr-HR" sz="2400">
                <a:sym typeface="Wingdings" panose="05000000000000000000" pitchFamily="2" charset="2"/>
              </a:rPr>
              <a:t> at school. </a:t>
            </a:r>
          </a:p>
          <a:p>
            <a:r>
              <a:rPr lang="hr-HR" sz="2400">
                <a:sym typeface="Wingdings" panose="05000000000000000000" pitchFamily="2" charset="2"/>
              </a:rPr>
              <a:t>We </a:t>
            </a:r>
            <a:r>
              <a:rPr lang="hr-HR" sz="2400">
                <a:solidFill>
                  <a:srgbClr val="00B0F0"/>
                </a:solidFill>
                <a:sym typeface="Wingdings" panose="05000000000000000000" pitchFamily="2" charset="2"/>
              </a:rPr>
              <a:t>were</a:t>
            </a:r>
            <a:r>
              <a:rPr lang="hr-HR" sz="2400">
                <a:sym typeface="Wingdings" panose="05000000000000000000" pitchFamily="2" charset="2"/>
              </a:rPr>
              <a:t> tired. </a:t>
            </a:r>
          </a:p>
          <a:p>
            <a:r>
              <a:rPr lang="hr-HR" sz="2400">
                <a:sym typeface="Wingdings" panose="05000000000000000000" pitchFamily="2" charset="2"/>
              </a:rPr>
              <a:t>They </a:t>
            </a:r>
            <a:r>
              <a:rPr lang="hr-HR" sz="2400">
                <a:solidFill>
                  <a:srgbClr val="00B0F0"/>
                </a:solidFill>
                <a:sym typeface="Wingdings" panose="05000000000000000000" pitchFamily="2" charset="2"/>
              </a:rPr>
              <a:t>were</a:t>
            </a:r>
            <a:r>
              <a:rPr lang="hr-HR" sz="2400">
                <a:sym typeface="Wingdings" panose="05000000000000000000" pitchFamily="2" charset="2"/>
              </a:rPr>
              <a:t> at the cinema. 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AFD3D6E-7CBA-408F-948E-F8DA6C2BF301}"/>
              </a:ext>
            </a:extLst>
          </p:cNvPr>
          <p:cNvSpPr txBox="1"/>
          <p:nvPr/>
        </p:nvSpPr>
        <p:spPr>
          <a:xfrm>
            <a:off x="2247089" y="4578485"/>
            <a:ext cx="3093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I </a:t>
            </a:r>
            <a:r>
              <a:rPr lang="hr-HR" sz="2400">
                <a:solidFill>
                  <a:srgbClr val="FF0000"/>
                </a:solidFill>
              </a:rPr>
              <a:t>wasn’t</a:t>
            </a:r>
            <a:r>
              <a:rPr lang="hr-HR" sz="2400"/>
              <a:t> angry. </a:t>
            </a:r>
            <a:r>
              <a:rPr lang="hr-HR" sz="2400">
                <a:sym typeface="Wingdings" panose="05000000000000000000" pitchFamily="2" charset="2"/>
              </a:rPr>
              <a:t></a:t>
            </a:r>
          </a:p>
          <a:p>
            <a:r>
              <a:rPr lang="hr-HR" sz="2400">
                <a:sym typeface="Wingdings" panose="05000000000000000000" pitchFamily="2" charset="2"/>
              </a:rPr>
              <a:t>He </a:t>
            </a:r>
            <a:r>
              <a:rPr lang="hr-HR" sz="2400">
                <a:solidFill>
                  <a:srgbClr val="FF0000"/>
                </a:solidFill>
                <a:sym typeface="Wingdings" panose="05000000000000000000" pitchFamily="2" charset="2"/>
              </a:rPr>
              <a:t>wasn’t</a:t>
            </a:r>
            <a:r>
              <a:rPr lang="hr-HR" sz="2400">
                <a:sym typeface="Wingdings" panose="05000000000000000000" pitchFamily="2" charset="2"/>
              </a:rPr>
              <a:t> at work. </a:t>
            </a:r>
          </a:p>
          <a:p>
            <a:endParaRPr lang="hr-HR" sz="2400">
              <a:sym typeface="Wingdings" panose="05000000000000000000" pitchFamily="2" charset="2"/>
            </a:endParaRPr>
          </a:p>
          <a:p>
            <a:r>
              <a:rPr lang="hr-HR" sz="2400">
                <a:sym typeface="Wingdings" panose="05000000000000000000" pitchFamily="2" charset="2"/>
              </a:rPr>
              <a:t>We </a:t>
            </a:r>
            <a:r>
              <a:rPr lang="hr-HR" sz="2400">
                <a:solidFill>
                  <a:srgbClr val="00B0F0"/>
                </a:solidFill>
                <a:sym typeface="Wingdings" panose="05000000000000000000" pitchFamily="2" charset="2"/>
              </a:rPr>
              <a:t>weren’t</a:t>
            </a:r>
            <a:r>
              <a:rPr lang="hr-HR" sz="2400">
                <a:sym typeface="Wingdings" panose="05000000000000000000" pitchFamily="2" charset="2"/>
              </a:rPr>
              <a:t> sad. 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8F4EFC3-E843-4694-BAB2-B18E39DABE6D}"/>
              </a:ext>
            </a:extLst>
          </p:cNvPr>
          <p:cNvSpPr txBox="1"/>
          <p:nvPr/>
        </p:nvSpPr>
        <p:spPr>
          <a:xfrm>
            <a:off x="5262662" y="1047850"/>
            <a:ext cx="6040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Ja </a:t>
            </a:r>
            <a:r>
              <a:rPr lang="hr-HR" sz="2400">
                <a:solidFill>
                  <a:srgbClr val="FF0000"/>
                </a:solidFill>
              </a:rPr>
              <a:t>sam bio/la </a:t>
            </a:r>
            <a:r>
              <a:rPr lang="hr-HR" sz="2400"/>
              <a:t>jako uzbuđen/a.</a:t>
            </a:r>
          </a:p>
          <a:p>
            <a:r>
              <a:rPr lang="hr-HR" sz="2400"/>
              <a:t>On </a:t>
            </a:r>
            <a:r>
              <a:rPr lang="hr-HR" sz="2400">
                <a:solidFill>
                  <a:srgbClr val="FF0000"/>
                </a:solidFill>
              </a:rPr>
              <a:t>je bio </a:t>
            </a:r>
            <a:r>
              <a:rPr lang="hr-HR" sz="2400"/>
              <a:t>kod kuće.</a:t>
            </a:r>
          </a:p>
          <a:p>
            <a:r>
              <a:rPr lang="hr-HR" sz="2400"/>
              <a:t>Ona </a:t>
            </a:r>
            <a:r>
              <a:rPr lang="hr-HR" sz="2400">
                <a:solidFill>
                  <a:srgbClr val="FF0000"/>
                </a:solidFill>
              </a:rPr>
              <a:t>je bila </a:t>
            </a:r>
            <a:r>
              <a:rPr lang="hr-HR" sz="2400"/>
              <a:t>sretna.</a:t>
            </a:r>
          </a:p>
          <a:p>
            <a:r>
              <a:rPr lang="hr-HR" sz="2400">
                <a:solidFill>
                  <a:srgbClr val="FF0000"/>
                </a:solidFill>
              </a:rPr>
              <a:t>Bilo je </a:t>
            </a:r>
            <a:r>
              <a:rPr lang="hr-HR" sz="2400"/>
              <a:t>hladno.</a:t>
            </a:r>
          </a:p>
          <a:p>
            <a:endParaRPr lang="hr-HR" sz="2400"/>
          </a:p>
          <a:p>
            <a:r>
              <a:rPr lang="hr-HR" sz="2400"/>
              <a:t>Ti </a:t>
            </a:r>
            <a:r>
              <a:rPr lang="hr-HR" sz="2400">
                <a:solidFill>
                  <a:srgbClr val="00B0F0"/>
                </a:solidFill>
              </a:rPr>
              <a:t>si bio/la </a:t>
            </a:r>
            <a:r>
              <a:rPr lang="hr-HR" sz="2400"/>
              <a:t>u školi. / Vi </a:t>
            </a:r>
            <a:r>
              <a:rPr lang="hr-HR" sz="2400">
                <a:solidFill>
                  <a:srgbClr val="00B0F0"/>
                </a:solidFill>
              </a:rPr>
              <a:t>ste bili/le </a:t>
            </a:r>
            <a:r>
              <a:rPr lang="hr-HR" sz="2400"/>
              <a:t>u školi.</a:t>
            </a:r>
          </a:p>
          <a:p>
            <a:r>
              <a:rPr lang="hr-HR" sz="2400"/>
              <a:t>Mi </a:t>
            </a:r>
            <a:r>
              <a:rPr lang="hr-HR" sz="2400">
                <a:solidFill>
                  <a:srgbClr val="00B0F0"/>
                </a:solidFill>
              </a:rPr>
              <a:t>smo bili </a:t>
            </a:r>
            <a:r>
              <a:rPr lang="hr-HR" sz="2400"/>
              <a:t>umorni.</a:t>
            </a:r>
          </a:p>
          <a:p>
            <a:r>
              <a:rPr lang="hr-HR" sz="2400"/>
              <a:t>         Oni </a:t>
            </a:r>
            <a:r>
              <a:rPr lang="hr-HR" sz="2400">
                <a:solidFill>
                  <a:srgbClr val="00B0F0"/>
                </a:solidFill>
              </a:rPr>
              <a:t>su bili </a:t>
            </a:r>
            <a:r>
              <a:rPr lang="hr-HR" sz="2400"/>
              <a:t>u kinu. / One </a:t>
            </a:r>
            <a:r>
              <a:rPr lang="hr-HR" sz="2400">
                <a:solidFill>
                  <a:srgbClr val="00B0F0"/>
                </a:solidFill>
              </a:rPr>
              <a:t>su bile </a:t>
            </a:r>
            <a:r>
              <a:rPr lang="hr-HR" sz="2400"/>
              <a:t>u kinu.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4321968-4325-4612-8ACD-92295BA167CE}"/>
              </a:ext>
            </a:extLst>
          </p:cNvPr>
          <p:cNvSpPr txBox="1"/>
          <p:nvPr/>
        </p:nvSpPr>
        <p:spPr>
          <a:xfrm>
            <a:off x="5262662" y="4578485"/>
            <a:ext cx="6040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Ja </a:t>
            </a:r>
            <a:r>
              <a:rPr lang="hr-HR" sz="2400">
                <a:solidFill>
                  <a:srgbClr val="FF0000"/>
                </a:solidFill>
              </a:rPr>
              <a:t>nisam bila </a:t>
            </a:r>
            <a:r>
              <a:rPr lang="hr-HR" sz="2400"/>
              <a:t>ljuta.</a:t>
            </a:r>
          </a:p>
          <a:p>
            <a:r>
              <a:rPr lang="hr-HR" sz="2400"/>
              <a:t>On </a:t>
            </a:r>
            <a:r>
              <a:rPr lang="hr-HR" sz="2400">
                <a:solidFill>
                  <a:srgbClr val="FF0000"/>
                </a:solidFill>
              </a:rPr>
              <a:t>nije bio </a:t>
            </a:r>
            <a:r>
              <a:rPr lang="hr-HR" sz="2400"/>
              <a:t>na poslu.</a:t>
            </a:r>
          </a:p>
          <a:p>
            <a:endParaRPr lang="hr-HR" sz="2400"/>
          </a:p>
          <a:p>
            <a:r>
              <a:rPr lang="hr-HR" sz="2400"/>
              <a:t>Mi </a:t>
            </a:r>
            <a:r>
              <a:rPr lang="hr-HR" sz="2400">
                <a:solidFill>
                  <a:srgbClr val="00B0F0"/>
                </a:solidFill>
              </a:rPr>
              <a:t>nismo bili </a:t>
            </a:r>
            <a:r>
              <a:rPr lang="hr-HR" sz="2400"/>
              <a:t>tužni.</a:t>
            </a:r>
          </a:p>
        </p:txBody>
      </p:sp>
    </p:spTree>
    <p:extLst>
      <p:ext uri="{BB962C8B-B14F-4D97-AF65-F5344CB8AC3E}">
        <p14:creationId xmlns:p14="http://schemas.microsoft.com/office/powerpoint/2010/main" val="18747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A09EFDA-6E19-4BFF-AEB5-7A35256A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32" y="890149"/>
            <a:ext cx="9803657" cy="261028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2882093-97B3-4A31-ADE3-57D3A27770F7}"/>
              </a:ext>
            </a:extLst>
          </p:cNvPr>
          <p:cNvSpPr txBox="1"/>
          <p:nvPr/>
        </p:nvSpPr>
        <p:spPr>
          <a:xfrm>
            <a:off x="7130374" y="1254868"/>
            <a:ext cx="311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  Yes		     was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04A04C6-F142-4FF3-B5A1-22430F2FF0A8}"/>
              </a:ext>
            </a:extLst>
          </p:cNvPr>
          <p:cNvSpPr txBox="1"/>
          <p:nvPr/>
        </p:nvSpPr>
        <p:spPr>
          <a:xfrm>
            <a:off x="7130374" y="1749841"/>
            <a:ext cx="311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  No		  wasn’t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215231A-D87A-4159-90CF-415A55A1042E}"/>
              </a:ext>
            </a:extLst>
          </p:cNvPr>
          <p:cNvSpPr txBox="1"/>
          <p:nvPr/>
        </p:nvSpPr>
        <p:spPr>
          <a:xfrm>
            <a:off x="7130374" y="2175035"/>
            <a:ext cx="311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  No		  wasn’t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420F469-49E9-464E-B198-C93794203B4C}"/>
              </a:ext>
            </a:extLst>
          </p:cNvPr>
          <p:cNvSpPr txBox="1"/>
          <p:nvPr/>
        </p:nvSpPr>
        <p:spPr>
          <a:xfrm>
            <a:off x="7130374" y="2561977"/>
            <a:ext cx="311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  Yes		    were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5C3DC75-1F3F-4BE3-B5BC-BBC785219626}"/>
              </a:ext>
            </a:extLst>
          </p:cNvPr>
          <p:cNvSpPr txBox="1"/>
          <p:nvPr/>
        </p:nvSpPr>
        <p:spPr>
          <a:xfrm>
            <a:off x="7130374" y="3001411"/>
            <a:ext cx="311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   No		  weren’t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4C9636D-624A-4A53-84FE-622C029ECD86}"/>
              </a:ext>
            </a:extLst>
          </p:cNvPr>
          <p:cNvSpPr txBox="1"/>
          <p:nvPr/>
        </p:nvSpPr>
        <p:spPr>
          <a:xfrm>
            <a:off x="553893" y="4195280"/>
            <a:ext cx="994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Turn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positive</a:t>
            </a:r>
            <a:r>
              <a:rPr lang="hr-HR" sz="2400" dirty="0"/>
              <a:t> sentence </a:t>
            </a:r>
            <a:r>
              <a:rPr lang="hr-HR" sz="2400" dirty="0" err="1"/>
              <a:t>into</a:t>
            </a:r>
            <a:r>
              <a:rPr lang="hr-HR" sz="2400" dirty="0"/>
              <a:t> </a:t>
            </a:r>
            <a:r>
              <a:rPr lang="hr-HR" sz="2400" dirty="0" err="1"/>
              <a:t>interrogative</a:t>
            </a:r>
            <a:r>
              <a:rPr lang="hr-HR" sz="2400" dirty="0"/>
              <a:t>.</a:t>
            </a:r>
          </a:p>
          <a:p>
            <a:endParaRPr lang="hr-HR" sz="2400" i="1" dirty="0"/>
          </a:p>
          <a:p>
            <a:pPr algn="ctr"/>
            <a:r>
              <a:rPr lang="hr-HR" sz="2400" dirty="0"/>
              <a:t>Tia </a:t>
            </a:r>
            <a:r>
              <a:rPr lang="hr-HR" sz="2400" dirty="0" err="1"/>
              <a:t>was</a:t>
            </a:r>
            <a:r>
              <a:rPr lang="hr-HR" sz="2400" dirty="0"/>
              <a:t> at home </a:t>
            </a:r>
            <a:r>
              <a:rPr lang="hr-HR" sz="2400" dirty="0" err="1"/>
              <a:t>last</a:t>
            </a:r>
            <a:r>
              <a:rPr lang="hr-HR" sz="2400" dirty="0"/>
              <a:t> weekend.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B0A06F8-9695-429F-9E27-758CE1153AF8}"/>
              </a:ext>
            </a:extLst>
          </p:cNvPr>
          <p:cNvSpPr txBox="1"/>
          <p:nvPr/>
        </p:nvSpPr>
        <p:spPr>
          <a:xfrm>
            <a:off x="3550595" y="5568603"/>
            <a:ext cx="52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Was Tia at home last weekend?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ED840583-DBDC-4687-9B06-F564DDED6FC6}"/>
              </a:ext>
            </a:extLst>
          </p:cNvPr>
          <p:cNvSpPr txBox="1"/>
          <p:nvPr/>
        </p:nvSpPr>
        <p:spPr>
          <a:xfrm>
            <a:off x="2477538" y="4639877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solidFill>
                  <a:srgbClr val="00B0F0"/>
                </a:solidFill>
              </a:rPr>
              <a:t>Tia</a:t>
            </a:r>
            <a:r>
              <a:rPr lang="hr-HR" sz="2400" dirty="0"/>
              <a:t> </a:t>
            </a:r>
            <a:r>
              <a:rPr lang="hr-HR" sz="2400" dirty="0" err="1">
                <a:solidFill>
                  <a:srgbClr val="FF0000"/>
                </a:solidFill>
              </a:rPr>
              <a:t>was</a:t>
            </a:r>
            <a:r>
              <a:rPr lang="hr-HR" sz="2400" dirty="0"/>
              <a:t> at home </a:t>
            </a:r>
            <a:r>
              <a:rPr lang="hr-HR" sz="2400" dirty="0" err="1"/>
              <a:t>last</a:t>
            </a:r>
            <a:r>
              <a:rPr lang="hr-HR" sz="2400" dirty="0"/>
              <a:t> weekend.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D611700-A3B4-4773-8414-B23DC8D0CA82}"/>
              </a:ext>
            </a:extLst>
          </p:cNvPr>
          <p:cNvSpPr txBox="1"/>
          <p:nvPr/>
        </p:nvSpPr>
        <p:spPr>
          <a:xfrm>
            <a:off x="3550595" y="5567757"/>
            <a:ext cx="52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Was</a:t>
            </a:r>
            <a:r>
              <a:rPr lang="hr-HR" sz="2400"/>
              <a:t> </a:t>
            </a:r>
            <a:r>
              <a:rPr lang="hr-HR" sz="2400">
                <a:solidFill>
                  <a:srgbClr val="00B0F0"/>
                </a:solidFill>
              </a:rPr>
              <a:t>Tia</a:t>
            </a:r>
            <a:r>
              <a:rPr lang="hr-HR" sz="2400"/>
              <a:t> at home last weekend?</a:t>
            </a:r>
          </a:p>
        </p:txBody>
      </p:sp>
    </p:spTree>
    <p:extLst>
      <p:ext uri="{BB962C8B-B14F-4D97-AF65-F5344CB8AC3E}">
        <p14:creationId xmlns:p14="http://schemas.microsoft.com/office/powerpoint/2010/main" val="42477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433B17-C8E2-4D48-B650-34A1EC84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6" y="1476375"/>
            <a:ext cx="7296150" cy="39052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04EDCED-D872-4170-855A-4104CFE6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" y="0"/>
            <a:ext cx="7209692" cy="68580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3531FCC3-7967-4CA6-934C-E2DB93B70AE6}"/>
              </a:ext>
            </a:extLst>
          </p:cNvPr>
          <p:cNvSpPr txBox="1"/>
          <p:nvPr/>
        </p:nvSpPr>
        <p:spPr>
          <a:xfrm>
            <a:off x="7769713" y="730742"/>
            <a:ext cx="4221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Imagine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one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people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 3.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friends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to </a:t>
            </a:r>
            <a:r>
              <a:rPr lang="hr-HR" sz="2400" dirty="0" err="1"/>
              <a:t>guess</a:t>
            </a:r>
            <a:r>
              <a:rPr lang="hr-HR" sz="2400" dirty="0"/>
              <a:t> </a:t>
            </a:r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photo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are </a:t>
            </a:r>
            <a:r>
              <a:rPr lang="hr-HR" sz="2400" dirty="0" err="1"/>
              <a:t>referring</a:t>
            </a:r>
            <a:r>
              <a:rPr lang="hr-HR" sz="2400" dirty="0"/>
              <a:t> to.</a:t>
            </a:r>
          </a:p>
        </p:txBody>
      </p:sp>
    </p:spTree>
    <p:extLst>
      <p:ext uri="{BB962C8B-B14F-4D97-AF65-F5344CB8AC3E}">
        <p14:creationId xmlns:p14="http://schemas.microsoft.com/office/powerpoint/2010/main" val="9419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B26D498-E61F-46AC-B8E6-69914509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918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3471F28-2067-4ADD-B028-0BFFF6C3C15D}"/>
              </a:ext>
            </a:extLst>
          </p:cNvPr>
          <p:cNvSpPr txBox="1"/>
          <p:nvPr/>
        </p:nvSpPr>
        <p:spPr>
          <a:xfrm>
            <a:off x="5894962" y="398834"/>
            <a:ext cx="551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88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658A5B0-AA02-4ED4-AAD0-28C6314D7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6" y="1341910"/>
            <a:ext cx="11782425" cy="3609975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272A567D-823A-4D87-A919-D851D86CFD9A}"/>
              </a:ext>
            </a:extLst>
          </p:cNvPr>
          <p:cNvSpPr/>
          <p:nvPr/>
        </p:nvSpPr>
        <p:spPr>
          <a:xfrm>
            <a:off x="4212077" y="2042809"/>
            <a:ext cx="719846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593908F6-20DA-4950-96F2-B72EC9DD5BDF}"/>
              </a:ext>
            </a:extLst>
          </p:cNvPr>
          <p:cNvSpPr/>
          <p:nvPr/>
        </p:nvSpPr>
        <p:spPr>
          <a:xfrm>
            <a:off x="7535694" y="2535677"/>
            <a:ext cx="719846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3EF0431-3F1E-48C8-85B9-D2683C8AD258}"/>
              </a:ext>
            </a:extLst>
          </p:cNvPr>
          <p:cNvSpPr/>
          <p:nvPr/>
        </p:nvSpPr>
        <p:spPr>
          <a:xfrm>
            <a:off x="6251643" y="3527898"/>
            <a:ext cx="719846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388C3BAA-97D9-4822-8205-91C13BD24F4B}"/>
              </a:ext>
            </a:extLst>
          </p:cNvPr>
          <p:cNvSpPr/>
          <p:nvPr/>
        </p:nvSpPr>
        <p:spPr>
          <a:xfrm>
            <a:off x="3955916" y="4004554"/>
            <a:ext cx="719846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02E5B328-193C-48C8-99C5-581F4AD9B7C4}"/>
              </a:ext>
            </a:extLst>
          </p:cNvPr>
          <p:cNvSpPr/>
          <p:nvPr/>
        </p:nvSpPr>
        <p:spPr>
          <a:xfrm>
            <a:off x="1621276" y="2535677"/>
            <a:ext cx="596630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F31C1B83-1CEE-4326-A06E-2B3A641F4F1A}"/>
              </a:ext>
            </a:extLst>
          </p:cNvPr>
          <p:cNvSpPr/>
          <p:nvPr/>
        </p:nvSpPr>
        <p:spPr>
          <a:xfrm>
            <a:off x="6834507" y="2042809"/>
            <a:ext cx="596630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04841A35-1206-4233-827F-D405ACC168A7}"/>
              </a:ext>
            </a:extLst>
          </p:cNvPr>
          <p:cNvSpPr/>
          <p:nvPr/>
        </p:nvSpPr>
        <p:spPr>
          <a:xfrm>
            <a:off x="1773676" y="3022060"/>
            <a:ext cx="596630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F8644825-0AD0-4E0F-8A33-4AD8218EA810}"/>
              </a:ext>
            </a:extLst>
          </p:cNvPr>
          <p:cNvSpPr/>
          <p:nvPr/>
        </p:nvSpPr>
        <p:spPr>
          <a:xfrm>
            <a:off x="1621276" y="3524657"/>
            <a:ext cx="596630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B94C1464-855F-4A2B-A835-EA2E43FA0E19}"/>
              </a:ext>
            </a:extLst>
          </p:cNvPr>
          <p:cNvSpPr/>
          <p:nvPr/>
        </p:nvSpPr>
        <p:spPr>
          <a:xfrm>
            <a:off x="7298987" y="3018818"/>
            <a:ext cx="596630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2570026E-8ED7-4955-B057-42FF9232817B}"/>
              </a:ext>
            </a:extLst>
          </p:cNvPr>
          <p:cNvSpPr/>
          <p:nvPr/>
        </p:nvSpPr>
        <p:spPr>
          <a:xfrm>
            <a:off x="1773676" y="4513637"/>
            <a:ext cx="596630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9D3F44EF-3EBE-4C9E-9FD6-6625A3BEFD89}"/>
              </a:ext>
            </a:extLst>
          </p:cNvPr>
          <p:cNvSpPr/>
          <p:nvPr/>
        </p:nvSpPr>
        <p:spPr>
          <a:xfrm>
            <a:off x="7298987" y="4505783"/>
            <a:ext cx="596630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FE48A2F9-EC13-4954-9947-6A4FD2ADCE14}"/>
              </a:ext>
            </a:extLst>
          </p:cNvPr>
          <p:cNvSpPr/>
          <p:nvPr/>
        </p:nvSpPr>
        <p:spPr>
          <a:xfrm>
            <a:off x="7742714" y="4007798"/>
            <a:ext cx="719846" cy="340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5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537</Words>
  <Application>Microsoft Office PowerPoint</Application>
  <PresentationFormat>Widescreen</PresentationFormat>
  <Paragraphs>98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UNIT 8:  Fit and healthy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286</cp:revision>
  <dcterms:created xsi:type="dcterms:W3CDTF">2020-09-19T11:02:00Z</dcterms:created>
  <dcterms:modified xsi:type="dcterms:W3CDTF">2022-09-22T13:37:51Z</dcterms:modified>
</cp:coreProperties>
</file>